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8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美洲華語第一冊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第一單元故事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少了一頭驢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621167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ishing\Desktop\美洲華語\美洲一\第一冊mics\s1.png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2" y="0"/>
            <a:ext cx="9143999" cy="4800600"/>
          </a:xfrm>
          <a:prstGeom prst="rect">
            <a:avLst/>
          </a:prstGeom>
          <a:noFill/>
        </p:spPr>
      </p:pic>
      <p:pic>
        <p:nvPicPr>
          <p:cNvPr id="1027" name="Picture 3" descr="C:\Users\Meishing\Desktop\美洲華語\美洲一\第一冊mics\s1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esktop\美洲華語\美洲一\第一冊mics\s1.3.png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  <p:pic>
        <p:nvPicPr>
          <p:cNvPr id="2051" name="Picture 3" descr="C:\Users\Meishing\Desktop\美洲華語\美洲一\第一冊mics\s1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shing\Desktop\美洲華語\美洲一\第一冊mics\s1.5.png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5067300"/>
          </a:xfrm>
          <a:prstGeom prst="rect">
            <a:avLst/>
          </a:prstGeom>
          <a:noFill/>
        </p:spPr>
      </p:pic>
      <p:pic>
        <p:nvPicPr>
          <p:cNvPr id="3075" name="Picture 3" descr="C:\Users\Meishing\Desktop\美洲華語\美洲一\第一冊mics\s1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10126"/>
            <a:ext cx="91440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eishing\Desktop\美洲華語\美洲一\第一冊mics\ss.8.1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1"/>
            <a:ext cx="4343400" cy="966803"/>
          </a:xfrm>
          <a:prstGeom prst="rect">
            <a:avLst/>
          </a:prstGeom>
          <a:noFill/>
        </p:spPr>
      </p:pic>
      <p:pic>
        <p:nvPicPr>
          <p:cNvPr id="4101" name="Picture 5" descr="C:\Users\Meishing\Desktop\美洲華語\美洲一\第一冊mics\s1.8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191000" y="5181601"/>
            <a:ext cx="4953000" cy="935037"/>
          </a:xfrm>
          <a:prstGeom prst="rect">
            <a:avLst/>
          </a:prstGeom>
          <a:noFill/>
        </p:spPr>
      </p:pic>
      <p:pic>
        <p:nvPicPr>
          <p:cNvPr id="4102" name="Picture 6" descr="C:\Users\Meishing\Desktop\美洲華語\美洲一\第一冊mics\s1.8.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" y="5943600"/>
            <a:ext cx="4757737" cy="914400"/>
          </a:xfrm>
          <a:prstGeom prst="rect">
            <a:avLst/>
          </a:prstGeom>
          <a:noFill/>
        </p:spPr>
      </p:pic>
      <p:pic>
        <p:nvPicPr>
          <p:cNvPr id="4103" name="Picture 7" descr="C:\Users\Meishing\Desktop\美洲華語\美洲一\第一冊mics\s1.8.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r="12308"/>
          <a:stretch>
            <a:fillRect/>
          </a:stretch>
        </p:blipFill>
        <p:spPr bwMode="auto">
          <a:xfrm>
            <a:off x="4724400" y="5999557"/>
            <a:ext cx="4419600" cy="858444"/>
          </a:xfrm>
          <a:prstGeom prst="rect">
            <a:avLst/>
          </a:prstGeom>
          <a:noFill/>
        </p:spPr>
      </p:pic>
      <p:pic>
        <p:nvPicPr>
          <p:cNvPr id="4098" name="Picture 2" descr="C:\Users\Meishing\Desktop\美洲華語\美洲一\第一冊mics\s1.7.png"/>
          <p:cNvPicPr>
            <a:picLocks noChangeAspect="1" noChangeArrowheads="1"/>
          </p:cNvPicPr>
          <p:nvPr/>
        </p:nvPicPr>
        <p:blipFill>
          <a:blip r:embed="rId6" cstate="print">
            <a:lum bright="-30000" contrast="30000"/>
          </a:blip>
          <a:stretch>
            <a:fillRect/>
          </a:stretch>
        </p:blipFill>
        <p:spPr bwMode="auto">
          <a:xfrm>
            <a:off x="0" y="1"/>
            <a:ext cx="9144000" cy="521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ishing\Desktop\美洲華語\美洲一\第一冊mics\s1.9.png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2133601" y="990600"/>
            <a:ext cx="5055961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Meishing\Desktop\美洲華語\美洲一\第一冊mics\s1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76401" y="5334001"/>
            <a:ext cx="6170441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42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美洲華語第一冊</vt:lpstr>
      <vt:lpstr>Slide 2</vt:lpstr>
      <vt:lpstr>Slide 3</vt:lpstr>
      <vt:lpstr>Slide 4</vt:lpstr>
      <vt:lpstr>Slide 5</vt:lpstr>
      <vt:lpstr>Slide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5</cp:revision>
  <dcterms:created xsi:type="dcterms:W3CDTF">2014-03-10T12:32:55Z</dcterms:created>
  <dcterms:modified xsi:type="dcterms:W3CDTF">2014-03-13T18:42:52Z</dcterms:modified>
</cp:coreProperties>
</file>